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0E938-2FD7-2F4B-ACB6-77424DB24375}" v="5" dt="2024-11-13T20:13:12.778"/>
    <p1510:client id="{72D3B281-D9BB-191A-D9F7-A88D5178A23B}" v="359" dt="2024-11-13T21:11:38.714"/>
    <p1510:client id="{82B2D830-05DE-4C28-8463-B76F8659CB26}" v="517" dt="2024-11-13T21:06:24.980"/>
    <p1510:client id="{99015292-5283-1DE5-28BB-6DEAC2815280}" v="86" dt="2024-11-13T21:09:03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E6391-10CB-49E1-AAA7-D0A1D53AD07E}" type="datetimeFigureOut">
              <a:rPr lang="nl-NL" smtClean="0"/>
              <a:t>29-12-2024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E7899-1E08-4D54-85A7-10509D007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71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tuna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7899-1E08-4D54-85A7-10509D007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277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Asia, max, tuna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7899-1E08-4D54-85A7-10509D007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46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asia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7899-1E08-4D54-85A7-10509D007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884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tuna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7899-1E08-4D54-85A7-10509D007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134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max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7899-1E08-4D54-85A7-10509D00703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46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max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7899-1E08-4D54-85A7-10509D00703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07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quinet/29132795640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tnite-ptbr.gamepedia.com/Kit_M%C3%A9dico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gamedev.stackexchange.com/questions/66015/bounce-off-of-obje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erson and a goblin face&#10;&#10;Description automatically generated">
            <a:extLst>
              <a:ext uri="{FF2B5EF4-FFF2-40B4-BE49-F238E27FC236}">
                <a16:creationId xmlns:a16="http://schemas.microsoft.com/office/drawing/2014/main" id="{C7765501-9679-BDB8-22C7-21B10534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6" y="1290087"/>
            <a:ext cx="4331976" cy="4277825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99A1FB-B4B3-8A9B-E50A-2A0680981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/>
              <a:t>Cave goobers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A17367-0FD5-8CC9-9743-E1AE23EE5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endParaRPr lang="nl-NL">
              <a:solidFill>
                <a:srgbClr val="EFEDE3"/>
              </a:solidFill>
            </a:endParaRPr>
          </a:p>
          <a:p>
            <a:pPr algn="l">
              <a:spcAft>
                <a:spcPts val="600"/>
              </a:spcAft>
            </a:pPr>
            <a:endParaRPr lang="en-US">
              <a:solidFill>
                <a:srgbClr val="EFEDE3"/>
              </a:solidFill>
            </a:endParaRPr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0CC18011-54F0-40FD-308A-FB627031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756" y="1550702"/>
            <a:ext cx="1929539" cy="2051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D8B4C-0FE6-C35D-2EC9-12F7784922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11" r="6102" b="22449"/>
          <a:stretch/>
        </p:blipFill>
        <p:spPr>
          <a:xfrm>
            <a:off x="10008567" y="1552414"/>
            <a:ext cx="1487068" cy="20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1CB01F-BE90-6E4B-0322-CC07333D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43" y="2942958"/>
            <a:ext cx="2955422" cy="1477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7EF5AA-4E74-6D65-2F83-EB989C32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11200"/>
            <a:ext cx="9601200" cy="1485900"/>
          </a:xfrm>
        </p:spPr>
        <p:txBody>
          <a:bodyPr/>
          <a:lstStyle/>
          <a:p>
            <a:r>
              <a:rPr lang="en-US">
                <a:latin typeface="Miriam Fixed"/>
                <a:cs typeface="Miriam Fixed"/>
              </a:rPr>
              <a:t>Intro (</a:t>
            </a:r>
            <a:r>
              <a:rPr lang="en-US" err="1">
                <a:latin typeface="Miriam Fixed"/>
                <a:cs typeface="Miriam Fixed"/>
              </a:rPr>
              <a:t>moodboard</a:t>
            </a:r>
            <a:r>
              <a:rPr lang="en-US">
                <a:latin typeface="Miriam Fixed"/>
                <a:cs typeface="Miriam Fixed"/>
              </a:rPr>
              <a:t>/</a:t>
            </a:r>
            <a:r>
              <a:rPr lang="en-US" err="1">
                <a:latin typeface="Miriam Fixed"/>
                <a:cs typeface="Miriam Fixed"/>
              </a:rPr>
              <a:t>inspiratie</a:t>
            </a:r>
            <a:r>
              <a:rPr lang="en-US">
                <a:latin typeface="Miriam Fixed"/>
                <a:cs typeface="Miriam Fixed"/>
              </a:rPr>
              <a:t>)</a:t>
            </a:r>
            <a:endParaRPr lang="nl-NL">
              <a:latin typeface="Miriam Fixed"/>
              <a:cs typeface="Miriam Fixed"/>
            </a:endParaRPr>
          </a:p>
        </p:txBody>
      </p:sp>
      <p:pic>
        <p:nvPicPr>
          <p:cNvPr id="4" name="Picture 3" descr="A cartoon character in a kitchen&#10;&#10;Description automatically generated">
            <a:extLst>
              <a:ext uri="{FF2B5EF4-FFF2-40B4-BE49-F238E27FC236}">
                <a16:creationId xmlns:a16="http://schemas.microsoft.com/office/drawing/2014/main" id="{38BA33E5-0A71-9A19-8AAC-EC688865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2" y="1616579"/>
            <a:ext cx="2955422" cy="1673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cartoon character in a dark room&#10;&#10;Description automatically generated">
            <a:extLst>
              <a:ext uri="{FF2B5EF4-FFF2-40B4-BE49-F238E27FC236}">
                <a16:creationId xmlns:a16="http://schemas.microsoft.com/office/drawing/2014/main" id="{E9A17E2E-FF79-EECE-29D8-4BBC485A6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866" y="1759009"/>
            <a:ext cx="2456916" cy="10376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video game screen with a knight in a forest&#10;&#10;Description automatically generated">
            <a:extLst>
              <a:ext uri="{FF2B5EF4-FFF2-40B4-BE49-F238E27FC236}">
                <a16:creationId xmlns:a16="http://schemas.microsoft.com/office/drawing/2014/main" id="{EAE9E37F-C27E-2A92-2689-D99558FA1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525" y="1680672"/>
            <a:ext cx="2791627" cy="2093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video game screen with cartoon characters&#10;&#10;Description automatically generated">
            <a:extLst>
              <a:ext uri="{FF2B5EF4-FFF2-40B4-BE49-F238E27FC236}">
                <a16:creationId xmlns:a16="http://schemas.microsoft.com/office/drawing/2014/main" id="{63D6640F-0184-FE89-FD75-BAA721AAB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12" y="4693067"/>
            <a:ext cx="2955422" cy="1659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AE3B7-AA75-D394-C7C2-60B82D6BC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163" y="5335063"/>
            <a:ext cx="2456915" cy="1381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BD78E2A0-BA01-0D42-4A05-00F01F6A4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4455" y="1588093"/>
            <a:ext cx="2457621" cy="1353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video game with cartoon characters&#10;&#10;Description automatically generated">
            <a:extLst>
              <a:ext uri="{FF2B5EF4-FFF2-40B4-BE49-F238E27FC236}">
                <a16:creationId xmlns:a16="http://schemas.microsoft.com/office/drawing/2014/main" id="{091A5E9A-73BA-7C64-D6EF-5935520F2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550" y="2888824"/>
            <a:ext cx="1789455" cy="884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4D23085-B6D7-50AF-7260-1A9FE2ECF4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1905" y="4571683"/>
            <a:ext cx="5643653" cy="21424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6D2DA-39FC-A5E4-CA87-41291F6404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0242" y="3656771"/>
            <a:ext cx="1872775" cy="1308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119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712CB-87D9-EFB7-6DF9-63AC4419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6176775" cy="1485900"/>
          </a:xfrm>
        </p:spPr>
        <p:txBody>
          <a:bodyPr>
            <a:normAutofit/>
          </a:bodyPr>
          <a:lstStyle/>
          <a:p>
            <a:r>
              <a:rPr lang="en-US">
                <a:latin typeface="Miriam Fixed"/>
                <a:cs typeface="Miriam Fixed"/>
              </a:rPr>
              <a:t>Intro: storyline</a:t>
            </a:r>
            <a:endParaRPr lang="nl-NL">
              <a:latin typeface="Miriam Fixed"/>
              <a:cs typeface="Miriam Fix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B1D58-1946-0E61-8689-EAA2B844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05" r="-4" b="2050"/>
          <a:stretch/>
        </p:blipFill>
        <p:spPr>
          <a:xfrm>
            <a:off x="8055599" y="587782"/>
            <a:ext cx="3217333" cy="165290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841CA-68C6-C760-C5CD-777C18076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>
                <a:effectLst/>
                <a:latin typeface="Arial" panose="020B0604020202020204" pitchFamily="34" charset="0"/>
              </a:rPr>
              <a:t>Trying to hide from [...] you ran into a cave and fell into the deepest part.</a:t>
            </a:r>
            <a:endParaRPr lang="en-GB" b="0">
              <a:effectLst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>
                <a:effectLst/>
                <a:latin typeface="Arial"/>
                <a:cs typeface="Arial"/>
              </a:rPr>
              <a:t>To survive there is no other option </a:t>
            </a:r>
            <a:r>
              <a:rPr lang="en-GB">
                <a:latin typeface="Arial"/>
                <a:cs typeface="Arial"/>
              </a:rPr>
              <a:t>but to face your fears and work</a:t>
            </a:r>
            <a:r>
              <a:rPr lang="en-GB" b="0" i="0" u="none" strike="noStrike">
                <a:effectLst/>
                <a:latin typeface="Arial"/>
                <a:cs typeface="Arial"/>
              </a:rPr>
              <a:t> your way to the exit. But the thing you’ve hidden from hasn’t been forgotten and is awaiting you on the top.</a:t>
            </a:r>
            <a:endParaRPr lang="en-GB" b="0">
              <a:effectLst/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latin typeface="Franklin Gothic Book"/>
              <a:cs typeface="Arial"/>
            </a:endParaRPr>
          </a:p>
          <a:p>
            <a:pPr marL="383540" indent="-383540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7FD2809-742E-0EF3-2A84-9BB20CFA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2" r="14454" b="-2"/>
          <a:stretch/>
        </p:blipFill>
        <p:spPr>
          <a:xfrm>
            <a:off x="8061437" y="2401556"/>
            <a:ext cx="3211495" cy="1652907"/>
          </a:xfrm>
          <a:prstGeom prst="rect">
            <a:avLst/>
          </a:prstGeom>
        </p:spPr>
      </p:pic>
      <p:pic>
        <p:nvPicPr>
          <p:cNvPr id="1026" name="Picture 2" descr="Froggie – A Retro Platformer – Review ...">
            <a:extLst>
              <a:ext uri="{FF2B5EF4-FFF2-40B4-BE49-F238E27FC236}">
                <a16:creationId xmlns:a16="http://schemas.microsoft.com/office/drawing/2014/main" id="{23901ADA-FF1C-14C3-0560-6C966558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" b="1872"/>
          <a:stretch/>
        </p:blipFill>
        <p:spPr bwMode="auto">
          <a:xfrm>
            <a:off x="8061437" y="4215330"/>
            <a:ext cx="3211495" cy="165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1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B02B6-CBDD-D3E8-03F4-3AB2C159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riam Fixed"/>
                <a:cs typeface="Miriam Fixed"/>
              </a:rPr>
              <a:t>Intro: objective/outcome</a:t>
            </a:r>
            <a:endParaRPr lang="nl-NL">
              <a:latin typeface="Miriam Fixed"/>
              <a:cs typeface="Miriam Fixed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D7D329-164B-7F77-B736-AFD0ED4A5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cs typeface="Arial"/>
              </a:rPr>
              <a:t>- You will have to face your fears and defeat the boss.</a:t>
            </a:r>
            <a:br>
              <a:rPr lang="en-US" sz="1800">
                <a:solidFill>
                  <a:srgbClr val="000000"/>
                </a:solidFill>
              </a:rPr>
            </a:br>
            <a:r>
              <a:rPr lang="en-US" sz="1800">
                <a:solidFill>
                  <a:srgbClr val="000000"/>
                </a:solidFill>
              </a:rPr>
              <a:t>- </a:t>
            </a:r>
            <a:r>
              <a:rPr lang="en-GB" sz="1800">
                <a:latin typeface="Arial"/>
                <a:cs typeface="Arial"/>
              </a:rPr>
              <a:t>Start underground in a cave,</a:t>
            </a: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cs typeface="Arial"/>
              </a:rPr>
              <a:t>- Climb your way up through different biomes and enemies,</a:t>
            </a: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cs typeface="Arial"/>
              </a:rPr>
              <a:t>- Fight your way up to the exit of the cave,</a:t>
            </a: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cs typeface="Arial"/>
              </a:rPr>
              <a:t>- And defeat the boss that awaits you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57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BD7644-7740-6D0A-49D2-2DCD3238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en-US">
                <a:latin typeface="Miriam Fixed"/>
                <a:cs typeface="Miriam Fixed"/>
              </a:rPr>
              <a:t>Formal elements</a:t>
            </a:r>
            <a:endParaRPr lang="nl-NL">
              <a:latin typeface="Miriam Fixed"/>
              <a:cs typeface="Miriam Fixed"/>
            </a:endParaRPr>
          </a:p>
        </p:txBody>
      </p:sp>
      <p:sp>
        <p:nvSpPr>
          <p:cNvPr id="47" name="Rectangle 41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06977EF-6E2F-A392-C218-A2BA08EE9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62" y="850183"/>
            <a:ext cx="6368143" cy="57083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- Player</a:t>
            </a:r>
            <a:endParaRPr lang="en-GB" sz="1200" b="0">
              <a:effectLst/>
            </a:endParaRPr>
          </a:p>
          <a:p>
            <a:pPr marL="38354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-Singleplayer </a:t>
            </a:r>
            <a:endParaRPr lang="en-GB" sz="1200" b="0">
              <a:effectLst/>
            </a:endParaRPr>
          </a:p>
          <a:p>
            <a:pPr marL="38354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-role, hero of their story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-Objectives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reach the top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kill boss </a:t>
            </a:r>
            <a:endParaRPr lang="en-GB" sz="1200" b="0">
              <a:effectLst/>
            </a:endParaRPr>
          </a:p>
          <a:p>
            <a:pPr marL="38354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/>
                <a:cs typeface="Arial"/>
              </a:rPr>
              <a:t>  - </a:t>
            </a:r>
            <a:r>
              <a:rPr lang="en-GB" sz="1200" b="0" i="0" u="none" strike="noStrike" err="1">
                <a:effectLst/>
                <a:latin typeface="Arial"/>
                <a:cs typeface="Arial"/>
              </a:rPr>
              <a:t>dont</a:t>
            </a:r>
            <a:r>
              <a:rPr lang="en-GB" sz="1200" b="0" i="0" u="none" strike="noStrike">
                <a:effectLst/>
                <a:latin typeface="Arial"/>
                <a:cs typeface="Arial"/>
              </a:rPr>
              <a:t> fall down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put down a quick time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-Procedures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jumping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-Rules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max jump height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walls bounce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-Resources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          - collectable health items to use during a boss fight</a:t>
            </a:r>
            <a:endParaRPr lang="en-GB" sz="1200" b="0">
              <a:effectLst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cs typeface="Arial"/>
              </a:rPr>
              <a:t>   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-Conflicts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- enemies/boss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- biome effects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- </a:t>
            </a:r>
            <a:r>
              <a:rPr lang="en-GB" sz="1200">
                <a:latin typeface="Arial" panose="020B0604020202020204" pitchFamily="34" charset="0"/>
              </a:rPr>
              <a:t>y</a:t>
            </a: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ourself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-Boundaries</a:t>
            </a:r>
            <a:endParaRPr lang="en-GB" sz="1200" b="0">
              <a:effectLst/>
              <a:latin typeface="Arial"/>
              <a:cs typeface="Arial"/>
            </a:endParaRPr>
          </a:p>
          <a:p>
            <a:pPr marL="38354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- edge canvas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- cave walls</a:t>
            </a:r>
            <a:endParaRPr lang="en-GB" sz="1200" b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 b="0">
                <a:effectLst/>
              </a:rPr>
            </a:br>
            <a:r>
              <a:rPr lang="en-GB" sz="1200" b="0" i="0" u="none" strike="noStrike">
                <a:effectLst/>
                <a:latin typeface="Arial"/>
                <a:cs typeface="Arial"/>
              </a:rPr>
              <a:t>-Outcome </a:t>
            </a:r>
            <a:endParaRPr lang="en-GB" sz="1200" b="0">
              <a:effectLst/>
              <a:latin typeface="Arial"/>
              <a:cs typeface="Arial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/>
                <a:cs typeface="Arial"/>
              </a:rPr>
              <a:t>            - Falling down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>
                <a:effectLst/>
                <a:latin typeface="Arial" panose="020B0604020202020204" pitchFamily="34" charset="0"/>
              </a:rPr>
              <a:t>            - Kill boss = win</a:t>
            </a:r>
          </a:p>
          <a:p>
            <a:pPr marL="383540" indent="-383540"/>
            <a:endParaRPr lang="nl-NL" sz="800"/>
          </a:p>
        </p:txBody>
      </p:sp>
      <p:pic>
        <p:nvPicPr>
          <p:cNvPr id="337" name="Picture 336" descr="A diagram of a diagram&#10;&#10;Description automatically generated">
            <a:extLst>
              <a:ext uri="{FF2B5EF4-FFF2-40B4-BE49-F238E27FC236}">
                <a16:creationId xmlns:a16="http://schemas.microsoft.com/office/drawing/2014/main" id="{3DA6C035-2F46-FC29-6654-A33CF90D0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50399" y="4620946"/>
            <a:ext cx="3734360" cy="1710967"/>
          </a:xfrm>
          <a:prstGeom prst="rect">
            <a:avLst/>
          </a:prstGeom>
        </p:spPr>
      </p:pic>
      <p:pic>
        <p:nvPicPr>
          <p:cNvPr id="397" name="Picture 396" descr="A first aid kit with a tissue paper roll&#10;&#10;Description automatically generated">
            <a:extLst>
              <a:ext uri="{FF2B5EF4-FFF2-40B4-BE49-F238E27FC236}">
                <a16:creationId xmlns:a16="http://schemas.microsoft.com/office/drawing/2014/main" id="{7311C8E2-7C16-D81E-EC35-2371D72BF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36423" y="207236"/>
            <a:ext cx="2811567" cy="2811567"/>
          </a:xfrm>
          <a:prstGeom prst="rect">
            <a:avLst/>
          </a:prstGeom>
        </p:spPr>
      </p:pic>
      <p:pic>
        <p:nvPicPr>
          <p:cNvPr id="400" name="Picture 399">
            <a:extLst>
              <a:ext uri="{FF2B5EF4-FFF2-40B4-BE49-F238E27FC236}">
                <a16:creationId xmlns:a16="http://schemas.microsoft.com/office/drawing/2014/main" id="{77908EF8-732E-DA12-3D5A-7D0900F44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9670" y="3020582"/>
            <a:ext cx="2080062" cy="32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E419D9-A4A3-C6A8-4AF4-B265B27E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Statement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E2F067-2CAA-3266-16DA-2899CDF0F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885" y="4436462"/>
            <a:ext cx="4798243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 Hear me out: play the game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Afbeelding 3" descr="Afbeelding met schets, tekening, Lijnillustraties, Kleurboek&#10;&#10;Automatisch gegenereerde beschrijving">
            <a:extLst>
              <a:ext uri="{FF2B5EF4-FFF2-40B4-BE49-F238E27FC236}">
                <a16:creationId xmlns:a16="http://schemas.microsoft.com/office/drawing/2014/main" id="{3280EA68-5329-F7C9-C216-8ABB17E9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65" y="1333221"/>
            <a:ext cx="4130945" cy="4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7562"/>
      </p:ext>
    </p:extLst>
  </p:cSld>
  <p:clrMapOvr>
    <a:masterClrMapping/>
  </p:clrMapOvr>
</p:sld>
</file>

<file path=ppt/theme/theme1.xml><?xml version="1.0" encoding="utf-8"?>
<a:theme xmlns:a="http://schemas.openxmlformats.org/drawingml/2006/main" name="Bijgesne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257</Words>
  <Application>Microsoft Office PowerPoint</Application>
  <PresentationFormat>Breedbeeld</PresentationFormat>
  <Paragraphs>52</Paragraphs>
  <Slides>6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Aptos</vt:lpstr>
      <vt:lpstr>Arial</vt:lpstr>
      <vt:lpstr>Franklin Gothic Book</vt:lpstr>
      <vt:lpstr>Miriam Fixed</vt:lpstr>
      <vt:lpstr>Bijgesneden</vt:lpstr>
      <vt:lpstr>Cave goobers</vt:lpstr>
      <vt:lpstr>Intro (moodboard/inspiratie)</vt:lpstr>
      <vt:lpstr>Intro: storyline</vt:lpstr>
      <vt:lpstr>Intro: objective/outcome</vt:lpstr>
      <vt:lpstr>Formal elements</vt:lpstr>
      <vt:lpstr>Statement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pitch</dc:title>
  <dc:creator>Tuna Sevinç</dc:creator>
  <cp:lastModifiedBy>Tuna Sevinç</cp:lastModifiedBy>
  <cp:revision>2</cp:revision>
  <dcterms:created xsi:type="dcterms:W3CDTF">2024-11-13T17:17:27Z</dcterms:created>
  <dcterms:modified xsi:type="dcterms:W3CDTF">2024-12-29T20:03:07Z</dcterms:modified>
</cp:coreProperties>
</file>